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陈壹千 - 心似烟火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蔡健雅 - Letting Go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anir,Tyomcha,Mikis - Da Da Da (Remix by Mikis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